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58" r:id="rId4"/>
    <p:sldId id="256" r:id="rId5"/>
    <p:sldId id="259" r:id="rId6"/>
    <p:sldId id="260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Open Sans Hebrew" panose="020B0604020202020204" charset="-79"/>
      <p:regular r:id="rId15"/>
      <p:bold r:id="rId16"/>
    </p:embeddedFont>
    <p:embeddedFont>
      <p:font typeface="Open Sans Hebrew Extra Bold" panose="020B06040202020202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926" y="603007"/>
            <a:ext cx="5651863" cy="5651863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652" y="866618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חשבונאות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6640B2EC-AAC3-4BB3-A925-5971449B64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" t="31910" r="90" b="39441"/>
          <a:stretch/>
        </p:blipFill>
        <p:spPr>
          <a:xfrm>
            <a:off x="2108886" y="1341994"/>
            <a:ext cx="9061622" cy="1733551"/>
          </a:xfrm>
          <a:prstGeom prst="rect">
            <a:avLst/>
          </a:prstGeom>
        </p:spPr>
      </p:pic>
      <p:pic>
        <p:nvPicPr>
          <p:cNvPr id="7" name="גרפיקה 6">
            <a:extLst>
              <a:ext uri="{FF2B5EF4-FFF2-40B4-BE49-F238E27FC236}">
                <a16:creationId xmlns:a16="http://schemas.microsoft.com/office/drawing/2014/main" id="{491072BA-0345-4D73-B5FF-FF992102C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51942DE1-E506-44AF-A5A9-749F282866D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D3853-1AB7-42E2-803B-6485D838CC6C}"/>
              </a:ext>
            </a:extLst>
          </p:cNvPr>
          <p:cNvSpPr txBox="1"/>
          <p:nvPr/>
        </p:nvSpPr>
        <p:spPr>
          <a:xfrm>
            <a:off x="5935701" y="3527783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61FFE-0794-4B70-B8C5-03406406B12D}"/>
              </a:ext>
            </a:extLst>
          </p:cNvPr>
          <p:cNvSpPr txBox="1"/>
          <p:nvPr/>
        </p:nvSpPr>
        <p:spPr>
          <a:xfrm>
            <a:off x="838196" y="4527155"/>
            <a:ext cx="10596977" cy="1450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C95D58-40EF-4B0C-B6ED-AF2C430A31F1}"/>
              </a:ext>
            </a:extLst>
          </p:cNvPr>
          <p:cNvSpPr/>
          <p:nvPr/>
        </p:nvSpPr>
        <p:spPr>
          <a:xfrm>
            <a:off x="11789902" y="3681778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995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07ABA58-5CB8-4CEC-A7C5-900B0E617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95070" cy="6895070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648075" y="590550"/>
            <a:ext cx="8543925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685321B8-E61E-42B6-B53B-70E5984AC911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364</Words>
  <Application>Microsoft Office PowerPoint</Application>
  <PresentationFormat>מסך רחב</PresentationFormat>
  <Paragraphs>36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3" baseType="lpstr">
      <vt:lpstr>Open Sans Hebrew Extra Bold</vt:lpstr>
      <vt:lpstr>Open Sans Hebrew</vt:lpstr>
      <vt:lpstr>Times New Roman</vt:lpstr>
      <vt:lpstr>Calibri Light</vt:lpstr>
      <vt:lpstr>Calibri</vt:lpstr>
      <vt:lpstr>Arial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נעה לנצנר</cp:lastModifiedBy>
  <cp:revision>15</cp:revision>
  <dcterms:created xsi:type="dcterms:W3CDTF">2019-11-29T13:39:10Z</dcterms:created>
  <dcterms:modified xsi:type="dcterms:W3CDTF">2019-12-26T12:44:36Z</dcterms:modified>
</cp:coreProperties>
</file>