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58" r:id="rId4"/>
    <p:sldId id="256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Open Sans Hebrew" panose="020B0604020202020204" charset="-79"/>
      <p:regular r:id="rId15"/>
      <p:bold r:id="rId16"/>
    </p:embeddedFont>
    <p:embeddedFont>
      <p:font typeface="Open Sans Hebrew Extra Bold" panose="020B0604020202020204" charset="-79"/>
      <p:bold r:id="rId1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5E"/>
    <a:srgbClr val="D3D3D3"/>
    <a:srgbClr val="FE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EC3AD8-D922-47F3-BA3B-3B06A95EB15D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E5F5BA-8500-4DDD-A2EE-23BD377540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37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393E20-635D-49D9-9856-499AE7FB6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0F58432-2843-466D-9A98-B0A27E60E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E117E8-C9F2-4263-9916-801344D4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5F6FA1-319D-42CD-8CE1-74C85306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EE14C8-1E7F-42FA-9B5C-D4E04D80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03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3E97C8-1735-4CBF-B09D-5ADBB42F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02EE37A-0DB3-4893-B0B1-12B96F64C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81C3A8E-8D45-44E7-94D7-5F9A69B6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073732-A56A-4585-A160-C98E5813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0B6E5F-8773-459E-BBF5-5DBE601A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0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1607A7E-E6C9-4233-9628-58CF144AD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63A18BA-EA40-47B9-B20C-4487B4434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4F4432-A69F-45F7-B158-D8C2B47B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FFBB823-F27D-45A1-96BE-348E22CE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2F41A5-828B-4F83-8D7E-091E36B6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13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A9F538-3D67-4723-ABDC-FB81FE69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547E3B-7C8F-4898-8FB9-7098C50C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841D08-DB6F-4BF1-9984-F1EE3C77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D93D02-098A-4A37-97D8-DE6D39DD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E4F8B0-907A-491A-86B4-5E1EB236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171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F86999-ECE0-463C-B08F-29A87AD7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F58BBA-A146-45C9-AC23-ADD57834F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3830A7-B7E7-4001-ABB1-2958881E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AFAD73-93EF-4E73-916E-5DD413FA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3D8A56-2C3B-4CD0-A633-E9FD19FE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3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D9CDBB-3897-43CC-BFC6-788A365A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C75F21-45F4-47DF-A706-E21AE412D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E544951-7F64-440C-BB6B-5FC9771B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36DBEAF-1F75-4C25-AA12-6B95B5F3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69B653-06D6-4240-BD9B-33F53669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2E47C54-424F-4D84-AFD7-97F455B4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5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CF78ED-93DB-481B-8B35-2AD89B06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CB4AB7-88DA-4C24-BE96-90811820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E226FE2-9BD6-4312-A2E4-5CE94C258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8825113-24C9-42BA-B426-16826F9E4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22373F-0B4F-4106-925C-DADD43686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8CB12D0-CB86-4097-BCF6-E6D5A327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6DB3B42-39CA-415A-9ADE-6914BC73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5F0EFCE-453F-49F3-8109-5830828A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445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984D68-A00C-46F4-82E6-C955D7A5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3CCBA3-8FF2-4FD8-91E8-019D825C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77F6E56-E7C3-424D-8EDC-3DFA1ABE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37F5DA1-F8C2-4AD6-A20B-14C3FD10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ECDEC4A-B9B4-441B-97B5-C5D2EE7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1509D80-5F2C-41C4-9A01-BCF43492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B0F0D5-FDB6-4433-AD19-0840E150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67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26F409-1999-48CF-BEC8-A7C50D46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956810-BCBB-4E5A-9099-84E22FDB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8A32150-BB3E-45B8-A054-5B4D9187B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89DD9F6-9C6C-4069-9BC4-4C4C3633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573092D-1DC6-472C-A851-1EF84436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CA501D-94B6-4AFF-A64C-DECDE1CA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26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12E3BA-B371-4C21-9D9A-81B574F7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41C87AC-E296-46CA-9592-80CA2C0AC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75AF6C5-3BC7-450F-9905-C5B82CA10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450A13D-1143-4647-8293-6DD31361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ז'/כסלו/תש"פ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EFD2F7D-6FB3-4B29-A679-86252F68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E7C5F0C-7A4E-4C39-953F-89EBFBDA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4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3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48749C4A-A90A-4A15-833D-5B063E1C9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2" r="11835"/>
          <a:stretch/>
        </p:blipFill>
        <p:spPr>
          <a:xfrm flipH="1">
            <a:off x="330926" y="404827"/>
            <a:ext cx="5651863" cy="6048223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2704667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פתיח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3283785"/>
            <a:ext cx="550817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מצגת משפטים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3009900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187BB89C-8718-4D0A-B374-7DDBA75EB06F}"/>
              </a:ext>
            </a:extLst>
          </p:cNvPr>
          <p:cNvSpPr/>
          <p:nvPr/>
        </p:nvSpPr>
        <p:spPr>
          <a:xfrm>
            <a:off x="-1" y="5120640"/>
            <a:ext cx="1737237" cy="1737237"/>
          </a:xfrm>
          <a:prstGeom prst="rect">
            <a:avLst/>
          </a:prstGeom>
          <a:solidFill>
            <a:srgbClr val="FEC8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508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0900927F-E5EF-4D7C-91C4-811E4EFAB4EF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987796"/>
            <a:ext cx="5508171" cy="6104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תוכן עניינים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1566914"/>
            <a:ext cx="550817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כותרת ראשית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F6221-58F9-4347-A9D1-9B8B504CAC40}"/>
              </a:ext>
            </a:extLst>
          </p:cNvPr>
          <p:cNvSpPr txBox="1"/>
          <p:nvPr/>
        </p:nvSpPr>
        <p:spPr>
          <a:xfrm>
            <a:off x="2416074" y="3302478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1293029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504F558-FB54-4C53-B544-4602F4E171AB}"/>
              </a:ext>
            </a:extLst>
          </p:cNvPr>
          <p:cNvSpPr/>
          <p:nvPr/>
        </p:nvSpPr>
        <p:spPr>
          <a:xfrm>
            <a:off x="11353800" y="3428999"/>
            <a:ext cx="45719" cy="2100943"/>
          </a:xfrm>
          <a:prstGeom prst="rect">
            <a:avLst/>
          </a:prstGeom>
          <a:solidFill>
            <a:srgbClr val="1C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242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6640B2EC-AAC3-4BB3-A925-5971449B6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7" r="405" b="39688"/>
          <a:stretch/>
        </p:blipFill>
        <p:spPr>
          <a:xfrm>
            <a:off x="2614107" y="1457324"/>
            <a:ext cx="8103320" cy="1733551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491072BA-0345-4D73-B5FF-FF992102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51942DE1-E506-44AF-A5A9-749F282866D0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D3853-1AB7-42E2-803B-6485D838CC6C}"/>
              </a:ext>
            </a:extLst>
          </p:cNvPr>
          <p:cNvSpPr txBox="1"/>
          <p:nvPr/>
        </p:nvSpPr>
        <p:spPr>
          <a:xfrm>
            <a:off x="5935701" y="3527783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משנה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61FFE-0794-4B70-B8C5-03406406B12D}"/>
              </a:ext>
            </a:extLst>
          </p:cNvPr>
          <p:cNvSpPr txBox="1"/>
          <p:nvPr/>
        </p:nvSpPr>
        <p:spPr>
          <a:xfrm>
            <a:off x="838196" y="4527155"/>
            <a:ext cx="10596977" cy="14503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700"/>
              </a:lnSpc>
            </a:pP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 הפרויקט עליו אתם עובדים. '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B7C95D58-40EF-4B0C-B6ED-AF2C430A31F1}"/>
              </a:ext>
            </a:extLst>
          </p:cNvPr>
          <p:cNvSpPr/>
          <p:nvPr/>
        </p:nvSpPr>
        <p:spPr>
          <a:xfrm>
            <a:off x="11789902" y="3681778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995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907ABA58-5CB8-4CEC-A7C5-900B0E617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2"/>
          <a:stretch/>
        </p:blipFill>
        <p:spPr>
          <a:xfrm flipH="1">
            <a:off x="-1" y="302398"/>
            <a:ext cx="5467348" cy="6096000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67BDE580-2480-4339-B4EB-98608D9DEE89}"/>
              </a:ext>
            </a:extLst>
          </p:cNvPr>
          <p:cNvSpPr/>
          <p:nvPr/>
        </p:nvSpPr>
        <p:spPr>
          <a:xfrm>
            <a:off x="3648075" y="590550"/>
            <a:ext cx="8543925" cy="5648325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F4986-4867-4FB8-9DA7-FE8CA2CDD462}"/>
              </a:ext>
            </a:extLst>
          </p:cNvPr>
          <p:cNvSpPr txBox="1"/>
          <p:nvPr/>
        </p:nvSpPr>
        <p:spPr>
          <a:xfrm>
            <a:off x="5943599" y="1040674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98291-293B-48D8-AD8E-8C22B7610A2A}"/>
              </a:ext>
            </a:extLst>
          </p:cNvPr>
          <p:cNvSpPr txBox="1"/>
          <p:nvPr/>
        </p:nvSpPr>
        <p:spPr>
          <a:xfrm>
            <a:off x="6775269" y="18984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4F3F2-9637-4688-8092-0B5BF2F4452E}"/>
              </a:ext>
            </a:extLst>
          </p:cNvPr>
          <p:cNvSpPr txBox="1"/>
          <p:nvPr/>
        </p:nvSpPr>
        <p:spPr>
          <a:xfrm>
            <a:off x="6770910" y="22163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4BB9B-536F-44A6-9EE7-A820144FE42A}"/>
              </a:ext>
            </a:extLst>
          </p:cNvPr>
          <p:cNvSpPr txBox="1"/>
          <p:nvPr/>
        </p:nvSpPr>
        <p:spPr>
          <a:xfrm>
            <a:off x="6770911" y="27910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C1349-819D-47D8-85C2-21DCDACF0B71}"/>
              </a:ext>
            </a:extLst>
          </p:cNvPr>
          <p:cNvSpPr txBox="1"/>
          <p:nvPr/>
        </p:nvSpPr>
        <p:spPr>
          <a:xfrm>
            <a:off x="6766552" y="31089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A5A8F-0C02-41DA-85FF-A4795FF70B55}"/>
              </a:ext>
            </a:extLst>
          </p:cNvPr>
          <p:cNvSpPr txBox="1"/>
          <p:nvPr/>
        </p:nvSpPr>
        <p:spPr>
          <a:xfrm>
            <a:off x="6770912" y="36793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1F687-05AA-470C-8CFC-F1624EF97A47}"/>
              </a:ext>
            </a:extLst>
          </p:cNvPr>
          <p:cNvSpPr txBox="1"/>
          <p:nvPr/>
        </p:nvSpPr>
        <p:spPr>
          <a:xfrm>
            <a:off x="6766553" y="39972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ABECE-3547-4092-95A4-239863F29295}"/>
              </a:ext>
            </a:extLst>
          </p:cNvPr>
          <p:cNvSpPr txBox="1"/>
          <p:nvPr/>
        </p:nvSpPr>
        <p:spPr>
          <a:xfrm>
            <a:off x="6766554" y="45719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9A894-0C23-47FD-9C65-9A9FB90D9738}"/>
              </a:ext>
            </a:extLst>
          </p:cNvPr>
          <p:cNvSpPr txBox="1"/>
          <p:nvPr/>
        </p:nvSpPr>
        <p:spPr>
          <a:xfrm>
            <a:off x="6762195" y="48898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E102C2F6-CAAD-4D62-883E-E4A8A48D9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685321B8-E61E-42B6-B53B-70E5984AC911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740191B7-DFF2-4EA9-B678-DE203C94E5A2}"/>
              </a:ext>
            </a:extLst>
          </p:cNvPr>
          <p:cNvSpPr/>
          <p:nvPr/>
        </p:nvSpPr>
        <p:spPr>
          <a:xfrm>
            <a:off x="10696575" y="191452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3" name="גרפיקה 22">
            <a:extLst>
              <a:ext uri="{FF2B5EF4-FFF2-40B4-BE49-F238E27FC236}">
                <a16:creationId xmlns:a16="http://schemas.microsoft.com/office/drawing/2014/main" id="{25F22165-EDCE-4937-967B-DD47A1F47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6674" y="2071380"/>
            <a:ext cx="406977" cy="372341"/>
          </a:xfrm>
          <a:prstGeom prst="rect">
            <a:avLst/>
          </a:prstGeom>
        </p:spPr>
      </p:pic>
      <p:sp>
        <p:nvSpPr>
          <p:cNvPr id="29" name="אליפסה 28">
            <a:extLst>
              <a:ext uri="{FF2B5EF4-FFF2-40B4-BE49-F238E27FC236}">
                <a16:creationId xmlns:a16="http://schemas.microsoft.com/office/drawing/2014/main" id="{BBF28DAE-7E13-489E-A9C7-D2BE1FCBD7D7}"/>
              </a:ext>
            </a:extLst>
          </p:cNvPr>
          <p:cNvSpPr/>
          <p:nvPr/>
        </p:nvSpPr>
        <p:spPr>
          <a:xfrm>
            <a:off x="10706100" y="282120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8EE92FA7-689C-483E-8426-4062A8B53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199" y="2978057"/>
            <a:ext cx="406977" cy="372341"/>
          </a:xfrm>
          <a:prstGeom prst="rect">
            <a:avLst/>
          </a:prstGeom>
        </p:spPr>
      </p:pic>
      <p:sp>
        <p:nvSpPr>
          <p:cNvPr id="38" name="אליפסה 37">
            <a:extLst>
              <a:ext uri="{FF2B5EF4-FFF2-40B4-BE49-F238E27FC236}">
                <a16:creationId xmlns:a16="http://schemas.microsoft.com/office/drawing/2014/main" id="{3FA7F660-639E-456E-8EBC-E0CF05638834}"/>
              </a:ext>
            </a:extLst>
          </p:cNvPr>
          <p:cNvSpPr/>
          <p:nvPr/>
        </p:nvSpPr>
        <p:spPr>
          <a:xfrm>
            <a:off x="10706789" y="371157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9" name="גרפיקה 38">
            <a:extLst>
              <a:ext uri="{FF2B5EF4-FFF2-40B4-BE49-F238E27FC236}">
                <a16:creationId xmlns:a16="http://schemas.microsoft.com/office/drawing/2014/main" id="{ADC433D3-D963-4157-8199-0CD3513C7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888" y="3868430"/>
            <a:ext cx="406977" cy="372341"/>
          </a:xfrm>
          <a:prstGeom prst="rect">
            <a:avLst/>
          </a:prstGeom>
        </p:spPr>
      </p:pic>
      <p:sp>
        <p:nvSpPr>
          <p:cNvPr id="41" name="אליפסה 40">
            <a:extLst>
              <a:ext uri="{FF2B5EF4-FFF2-40B4-BE49-F238E27FC236}">
                <a16:creationId xmlns:a16="http://schemas.microsoft.com/office/drawing/2014/main" id="{A7AB91ED-EAFD-410C-AE28-02CF4FCEEE4D}"/>
              </a:ext>
            </a:extLst>
          </p:cNvPr>
          <p:cNvSpPr/>
          <p:nvPr/>
        </p:nvSpPr>
        <p:spPr>
          <a:xfrm>
            <a:off x="10716314" y="461825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2" name="גרפיקה 41">
            <a:extLst>
              <a:ext uri="{FF2B5EF4-FFF2-40B4-BE49-F238E27FC236}">
                <a16:creationId xmlns:a16="http://schemas.microsoft.com/office/drawing/2014/main" id="{1F9D1D91-159B-4FDF-8998-BDB39B7DF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6413" y="4775107"/>
            <a:ext cx="406977" cy="3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3C7E0A3D-5C79-4F3E-B934-4DF6E87A326D}"/>
              </a:ext>
            </a:extLst>
          </p:cNvPr>
          <p:cNvSpPr/>
          <p:nvPr/>
        </p:nvSpPr>
        <p:spPr>
          <a:xfrm>
            <a:off x="6683829" y="0"/>
            <a:ext cx="5508171" cy="6858000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7145E-DFFC-4ECC-825F-95591CB9F6D2}"/>
              </a:ext>
            </a:extLst>
          </p:cNvPr>
          <p:cNvSpPr txBox="1"/>
          <p:nvPr/>
        </p:nvSpPr>
        <p:spPr>
          <a:xfrm>
            <a:off x="7084502" y="1040674"/>
            <a:ext cx="436726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570E8F8E-3381-4E8E-952B-3800F012B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33232474-9771-48DC-89EF-BD1D2B89C218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F18AD-7227-4C1D-BAA4-CD4E4DEAA260}"/>
              </a:ext>
            </a:extLst>
          </p:cNvPr>
          <p:cNvSpPr txBox="1"/>
          <p:nvPr/>
        </p:nvSpPr>
        <p:spPr>
          <a:xfrm>
            <a:off x="3914024" y="2692293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DC465-6131-4D23-88DC-E754CE9DD503}"/>
              </a:ext>
            </a:extLst>
          </p:cNvPr>
          <p:cNvSpPr txBox="1"/>
          <p:nvPr/>
        </p:nvSpPr>
        <p:spPr>
          <a:xfrm>
            <a:off x="3538219" y="3014519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2E854C79-993B-4652-ADD7-1ADE8608523A}"/>
              </a:ext>
            </a:extLst>
          </p:cNvPr>
          <p:cNvSpPr/>
          <p:nvPr/>
        </p:nvSpPr>
        <p:spPr>
          <a:xfrm>
            <a:off x="4395164" y="1852613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61B44391-364C-42FE-8E2F-72C93F915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5263" y="2009468"/>
            <a:ext cx="406977" cy="372341"/>
          </a:xfrm>
          <a:prstGeom prst="rect">
            <a:avLst/>
          </a:prstGeom>
        </p:spPr>
      </p:pic>
      <p:sp>
        <p:nvSpPr>
          <p:cNvPr id="23" name="מלבן 22">
            <a:extLst>
              <a:ext uri="{FF2B5EF4-FFF2-40B4-BE49-F238E27FC236}">
                <a16:creationId xmlns:a16="http://schemas.microsoft.com/office/drawing/2014/main" id="{62A7AADF-B6CA-4CD4-B530-57CA42972F2D}"/>
              </a:ext>
            </a:extLst>
          </p:cNvPr>
          <p:cNvSpPr/>
          <p:nvPr/>
        </p:nvSpPr>
        <p:spPr>
          <a:xfrm>
            <a:off x="3399801" y="1560401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AD4D3-E52A-4C2F-B44A-C1ADC9F8C549}"/>
              </a:ext>
            </a:extLst>
          </p:cNvPr>
          <p:cNvSpPr txBox="1"/>
          <p:nvPr/>
        </p:nvSpPr>
        <p:spPr>
          <a:xfrm>
            <a:off x="3912742" y="5155510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31731A-64FF-45F4-A5FD-F3FCB9CA33A0}"/>
              </a:ext>
            </a:extLst>
          </p:cNvPr>
          <p:cNvSpPr txBox="1"/>
          <p:nvPr/>
        </p:nvSpPr>
        <p:spPr>
          <a:xfrm>
            <a:off x="3536937" y="5477736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910254FF-5F13-44D2-BFA1-2437A10BF72A}"/>
              </a:ext>
            </a:extLst>
          </p:cNvPr>
          <p:cNvGrpSpPr/>
          <p:nvPr/>
        </p:nvGrpSpPr>
        <p:grpSpPr>
          <a:xfrm>
            <a:off x="4393882" y="4315830"/>
            <a:ext cx="657225" cy="657225"/>
            <a:chOff x="10696575" y="1914525"/>
            <a:chExt cx="657225" cy="657225"/>
          </a:xfrm>
        </p:grpSpPr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E8F30EC8-B871-49B1-8B66-716AD24CA99B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38" name="גרפיקה 37">
              <a:extLst>
                <a:ext uri="{FF2B5EF4-FFF2-40B4-BE49-F238E27FC236}">
                  <a16:creationId xmlns:a16="http://schemas.microsoft.com/office/drawing/2014/main" id="{933C740A-F541-4A6B-A1E2-AAC9457B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36" name="מלבן 35">
            <a:extLst>
              <a:ext uri="{FF2B5EF4-FFF2-40B4-BE49-F238E27FC236}">
                <a16:creationId xmlns:a16="http://schemas.microsoft.com/office/drawing/2014/main" id="{9F2652BE-F411-4499-8754-3FDCC2DB71F9}"/>
              </a:ext>
            </a:extLst>
          </p:cNvPr>
          <p:cNvSpPr/>
          <p:nvPr/>
        </p:nvSpPr>
        <p:spPr>
          <a:xfrm>
            <a:off x="3398519" y="4023618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992A-C200-4998-8474-86C54D52C384}"/>
              </a:ext>
            </a:extLst>
          </p:cNvPr>
          <p:cNvSpPr txBox="1"/>
          <p:nvPr/>
        </p:nvSpPr>
        <p:spPr>
          <a:xfrm>
            <a:off x="7084502" y="2006163"/>
            <a:ext cx="4359380" cy="35278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700"/>
              </a:lnSpc>
            </a:pP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1090AB-9D5B-4F04-A67A-6E3660FE1C45}"/>
              </a:ext>
            </a:extLst>
          </p:cNvPr>
          <p:cNvSpPr txBox="1"/>
          <p:nvPr/>
        </p:nvSpPr>
        <p:spPr>
          <a:xfrm>
            <a:off x="1114212" y="2687935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9CE3C8-061C-4A4E-9869-FA202D055BA9}"/>
              </a:ext>
            </a:extLst>
          </p:cNvPr>
          <p:cNvSpPr txBox="1"/>
          <p:nvPr/>
        </p:nvSpPr>
        <p:spPr>
          <a:xfrm>
            <a:off x="738407" y="3010161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FAC6962-36B9-4C85-B5BA-28AB8912EFED}"/>
              </a:ext>
            </a:extLst>
          </p:cNvPr>
          <p:cNvSpPr/>
          <p:nvPr/>
        </p:nvSpPr>
        <p:spPr>
          <a:xfrm>
            <a:off x="1595352" y="184825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66" name="גרפיקה 65">
            <a:extLst>
              <a:ext uri="{FF2B5EF4-FFF2-40B4-BE49-F238E27FC236}">
                <a16:creationId xmlns:a16="http://schemas.microsoft.com/office/drawing/2014/main" id="{7F843C2F-00FE-4896-B3E4-309D02F1C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451" y="2005110"/>
            <a:ext cx="406977" cy="372341"/>
          </a:xfrm>
          <a:prstGeom prst="rect">
            <a:avLst/>
          </a:prstGeom>
        </p:spPr>
      </p:pic>
      <p:sp>
        <p:nvSpPr>
          <p:cNvPr id="67" name="מלבן 66">
            <a:extLst>
              <a:ext uri="{FF2B5EF4-FFF2-40B4-BE49-F238E27FC236}">
                <a16:creationId xmlns:a16="http://schemas.microsoft.com/office/drawing/2014/main" id="{FCC79386-B030-4AE2-8B3A-4853649D41D1}"/>
              </a:ext>
            </a:extLst>
          </p:cNvPr>
          <p:cNvSpPr/>
          <p:nvPr/>
        </p:nvSpPr>
        <p:spPr>
          <a:xfrm>
            <a:off x="599989" y="1556043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AD279D7-9C71-4024-9A3F-FBE70A8A0B17}"/>
              </a:ext>
            </a:extLst>
          </p:cNvPr>
          <p:cNvSpPr txBox="1"/>
          <p:nvPr/>
        </p:nvSpPr>
        <p:spPr>
          <a:xfrm>
            <a:off x="1121639" y="5151152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42A498-4E23-4E39-9D48-061D6E8B1A39}"/>
              </a:ext>
            </a:extLst>
          </p:cNvPr>
          <p:cNvSpPr txBox="1"/>
          <p:nvPr/>
        </p:nvSpPr>
        <p:spPr>
          <a:xfrm>
            <a:off x="745834" y="5473378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6DB6D2D0-A416-4E11-AA1E-FFB058187E6C}"/>
              </a:ext>
            </a:extLst>
          </p:cNvPr>
          <p:cNvGrpSpPr/>
          <p:nvPr/>
        </p:nvGrpSpPr>
        <p:grpSpPr>
          <a:xfrm>
            <a:off x="1602779" y="4311472"/>
            <a:ext cx="657225" cy="657225"/>
            <a:chOff x="10696575" y="1914525"/>
            <a:chExt cx="657225" cy="657225"/>
          </a:xfrm>
        </p:grpSpPr>
        <p:sp>
          <p:nvSpPr>
            <p:cNvPr id="73" name="אליפסה 72">
              <a:extLst>
                <a:ext uri="{FF2B5EF4-FFF2-40B4-BE49-F238E27FC236}">
                  <a16:creationId xmlns:a16="http://schemas.microsoft.com/office/drawing/2014/main" id="{DD507E64-4468-4090-93EF-6B2313837D0D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74" name="גרפיקה 73">
              <a:extLst>
                <a:ext uri="{FF2B5EF4-FFF2-40B4-BE49-F238E27FC236}">
                  <a16:creationId xmlns:a16="http://schemas.microsoft.com/office/drawing/2014/main" id="{1F264F7E-9DC7-4D4E-BE68-965A4FCFB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72" name="מלבן 71">
            <a:extLst>
              <a:ext uri="{FF2B5EF4-FFF2-40B4-BE49-F238E27FC236}">
                <a16:creationId xmlns:a16="http://schemas.microsoft.com/office/drawing/2014/main" id="{0D2B9982-C4DB-46FD-B837-2CBAD9A6F845}"/>
              </a:ext>
            </a:extLst>
          </p:cNvPr>
          <p:cNvSpPr/>
          <p:nvPr/>
        </p:nvSpPr>
        <p:spPr>
          <a:xfrm>
            <a:off x="607416" y="4019260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109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5CE49F21-1245-47DA-AB81-FB00E847C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521" y="792482"/>
            <a:ext cx="10431521" cy="5303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EF08E-279A-4F24-9FBC-5C8F46FA66BF}"/>
              </a:ext>
            </a:extLst>
          </p:cNvPr>
          <p:cNvSpPr txBox="1"/>
          <p:nvPr/>
        </p:nvSpPr>
        <p:spPr>
          <a:xfrm>
            <a:off x="3341915" y="1592181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משנה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335F9-3A7D-456A-827A-75A3AF21DA48}"/>
              </a:ext>
            </a:extLst>
          </p:cNvPr>
          <p:cNvSpPr txBox="1"/>
          <p:nvPr/>
        </p:nvSpPr>
        <p:spPr>
          <a:xfrm>
            <a:off x="1717084" y="2846400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575A78D6-A271-4CA4-9A85-6DE8F89C1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3E43F701-14F0-4FF1-87A1-7F767F2C2880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12755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364</Words>
  <Application>Microsoft Office PowerPoint</Application>
  <PresentationFormat>מסך רחב</PresentationFormat>
  <Paragraphs>36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3" baseType="lpstr">
      <vt:lpstr>Times New Roman</vt:lpstr>
      <vt:lpstr>Open Sans Hebrew</vt:lpstr>
      <vt:lpstr>Calibri Light</vt:lpstr>
      <vt:lpstr>Open Sans Hebrew Extra Bold</vt:lpstr>
      <vt:lpstr>Calibri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Hagar Erez</dc:creator>
  <cp:lastModifiedBy>נעה לנצנר</cp:lastModifiedBy>
  <cp:revision>13</cp:revision>
  <dcterms:created xsi:type="dcterms:W3CDTF">2019-11-29T13:39:10Z</dcterms:created>
  <dcterms:modified xsi:type="dcterms:W3CDTF">2019-12-05T10:26:28Z</dcterms:modified>
</cp:coreProperties>
</file>