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7"/>
  </p:notesMasterIdLst>
  <p:sldIdLst>
    <p:sldId id="261" r:id="rId2"/>
    <p:sldId id="262" r:id="rId3"/>
    <p:sldId id="256" r:id="rId4"/>
    <p:sldId id="259" r:id="rId5"/>
    <p:sldId id="260" r:id="rId6"/>
  </p:sldIdLst>
  <p:sldSz cx="12192000" cy="6858000"/>
  <p:notesSz cx="6858000" cy="9144000"/>
  <p:embeddedFontLst>
    <p:embeddedFont>
      <p:font typeface="Open Sans Hebrew" panose="020B0604020202020204" charset="-79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Open Sans Hebrew Extra Bold" panose="020B0604020202020204" charset="-79"/>
      <p:bold r:id="rId16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5E"/>
    <a:srgbClr val="D3D3D3"/>
    <a:srgbClr val="FEC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AEC3AD8-D922-47F3-BA3B-3B06A95EB15D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4E5F5BA-8500-4DDD-A2EE-23BD3775408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6371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A393E20-635D-49D9-9856-499AE7FB6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0F58432-2843-466D-9A98-B0A27E60E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5E117E8-C9F2-4263-9916-801344D42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E5F6FA1-319D-42CD-8CE1-74C853066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DEE14C8-1E7F-42FA-9B5C-D4E04D80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03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B3E97C8-1735-4CBF-B09D-5ADBB42F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02EE37A-0DB3-4893-B0B1-12B96F64C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81C3A8E-8D45-44E7-94D7-5F9A69B687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C073732-A56A-4585-A160-C98E5813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40B6E5F-8773-459E-BBF5-5DBE601A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204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51607A7E-E6C9-4233-9628-58CF144AD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63A18BA-EA40-47B9-B20C-4487B4434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94F4432-A69F-45F7-B158-D8C2B47B1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FFBB823-F27D-45A1-96BE-348E22CE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2F41A5-828B-4F83-8D7E-091E36B6D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1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2A9F538-3D67-4723-ABDC-FB81FE69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9547E3B-7C8F-4898-8FB9-7098C50C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6841D08-DB6F-4BF1-9984-F1EE3C77E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5D93D02-098A-4A37-97D8-DE6D39DD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E4F8B0-907A-491A-86B4-5E1EB236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1719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F86999-ECE0-463C-B08F-29A87AD7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CF58BBA-A146-45C9-AC23-ADD57834F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3830A7-B7E7-4001-ABB1-2958881E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AFAD73-93EF-4E73-916E-5DD413FA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33D8A56-2C3B-4CD0-A633-E9FD19FE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3341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D9CDBB-3897-43CC-BFC6-788A365A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C75F21-45F4-47DF-A706-E21AE412DA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6E544951-7F64-440C-BB6B-5FC9771BD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36DBEAF-1F75-4C25-AA12-6B95B5F3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169B653-06D6-4240-BD9B-33F53669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2E47C54-424F-4D84-AFD7-97F455B4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452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4CF78ED-93DB-481B-8B35-2AD89B068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CCB4AB7-88DA-4C24-BE96-90811820E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E226FE2-9BD6-4312-A2E4-5CE94C258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8825113-24C9-42BA-B426-16826F9E4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C22373F-0B4F-4106-925C-DADD436866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8CB12D0-CB86-4097-BCF6-E6D5A327DF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6DB3B42-39CA-415A-9ADE-6914BC73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5F0EFCE-453F-49F3-8109-5830828A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445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984D68-A00C-46F4-82E6-C955D7A55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9B3CCBA3-8FF2-4FD8-91E8-019D825C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A77F6E56-E7C3-424D-8EDC-3DFA1ABE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837F5DA1-F8C2-4AD6-A20B-14C3FD10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01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ECDEC4A-B9B4-441B-97B5-C5D2EE7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1509D80-5F2C-41C4-9A01-BCF434924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4B0F0D5-FDB6-4433-AD19-0840E150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8671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126F409-1999-48CF-BEC8-A7C50D46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956810-BCBB-4E5A-9099-84E22FDB7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8A32150-BB3E-45B8-A054-5B4D9187B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C89DD9F6-9C6C-4069-9BC4-4C4C3633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8573092D-1DC6-472C-A851-1EF84436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CCA501D-94B6-4AFF-A64C-DECDE1CA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2672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12E3BA-B371-4C21-9D9A-81B574F72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C41C87AC-E296-46CA-9592-80CA2C0ACC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75AF6C5-3BC7-450F-9905-C5B82CA10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450A13D-1143-4647-8293-6DD31361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724C29-0AFA-4789-BA71-5576EAFF838F}" type="datetimeFigureOut">
              <a:rPr lang="he-IL" smtClean="0"/>
              <a:t>כ"ח/כסלו/תש"פ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FEFD2F7D-6FB3-4B29-A679-86252F680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E7C5F0C-7A4E-4C39-953F-89EBFBDA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737236-CC9D-4177-AD5E-D5ABE0A7B8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043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30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תמונה 12">
            <a:extLst>
              <a:ext uri="{FF2B5EF4-FFF2-40B4-BE49-F238E27FC236}">
                <a16:creationId xmlns:a16="http://schemas.microsoft.com/office/drawing/2014/main" id="{48749C4A-A90A-4A15-833D-5B063E1C90F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214" y="1189319"/>
            <a:ext cx="7346740" cy="489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214" y="308773"/>
            <a:ext cx="2010193" cy="5510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2704667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פתיח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3283785"/>
            <a:ext cx="550817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מצגת כללי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3009900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187BB89C-8718-4D0A-B374-7DDBA75EB06F}"/>
              </a:ext>
            </a:extLst>
          </p:cNvPr>
          <p:cNvSpPr/>
          <p:nvPr/>
        </p:nvSpPr>
        <p:spPr>
          <a:xfrm>
            <a:off x="-1" y="5120640"/>
            <a:ext cx="1737237" cy="1737237"/>
          </a:xfrm>
          <a:prstGeom prst="rect">
            <a:avLst/>
          </a:prstGeom>
          <a:solidFill>
            <a:srgbClr val="FEC8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250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גרפיקה 4">
            <a:extLst>
              <a:ext uri="{FF2B5EF4-FFF2-40B4-BE49-F238E27FC236}">
                <a16:creationId xmlns:a16="http://schemas.microsoft.com/office/drawing/2014/main" id="{E1CABB42-B545-42C2-9F5E-9F5FD5719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900927F-E5EF-4D7C-91C4-811E4EFAB4EF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DE622-8994-4B42-884C-3FD09E350A74}"/>
              </a:ext>
            </a:extLst>
          </p:cNvPr>
          <p:cNvSpPr txBox="1"/>
          <p:nvPr/>
        </p:nvSpPr>
        <p:spPr>
          <a:xfrm>
            <a:off x="5665735" y="987796"/>
            <a:ext cx="5508171" cy="6104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תוכן עניינים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342B1-4EE8-42BA-A911-167F77948DF1}"/>
              </a:ext>
            </a:extLst>
          </p:cNvPr>
          <p:cNvSpPr txBox="1"/>
          <p:nvPr/>
        </p:nvSpPr>
        <p:spPr>
          <a:xfrm>
            <a:off x="5678794" y="1566914"/>
            <a:ext cx="550817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200" dirty="0">
                <a:solidFill>
                  <a:srgbClr val="1C355E"/>
                </a:solidFill>
                <a:latin typeface="Open Sans Hebrew Extra Bold" panose="00000900000000000000" pitchFamily="2" charset="-79"/>
                <a:cs typeface="Open Sans Hebrew Extra Bold" panose="00000900000000000000" pitchFamily="2" charset="-79"/>
              </a:rPr>
              <a:t>כותרת ראשית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0F6221-58F9-4347-A9D1-9B8B504CAC40}"/>
              </a:ext>
            </a:extLst>
          </p:cNvPr>
          <p:cNvSpPr txBox="1"/>
          <p:nvPr/>
        </p:nvSpPr>
        <p:spPr>
          <a:xfrm>
            <a:off x="2416074" y="3302478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82078CD-782A-41D9-905D-4914FECE8638}"/>
              </a:ext>
            </a:extLst>
          </p:cNvPr>
          <p:cNvSpPr/>
          <p:nvPr/>
        </p:nvSpPr>
        <p:spPr>
          <a:xfrm>
            <a:off x="11353800" y="1293029"/>
            <a:ext cx="838200" cy="838200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504F558-FB54-4C53-B544-4602F4E171AB}"/>
              </a:ext>
            </a:extLst>
          </p:cNvPr>
          <p:cNvSpPr/>
          <p:nvPr/>
        </p:nvSpPr>
        <p:spPr>
          <a:xfrm>
            <a:off x="11353800" y="3428999"/>
            <a:ext cx="45719" cy="2100943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24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15">
            <a:extLst>
              <a:ext uri="{FF2B5EF4-FFF2-40B4-BE49-F238E27FC236}">
                <a16:creationId xmlns:a16="http://schemas.microsoft.com/office/drawing/2014/main" id="{67BDE580-2480-4339-B4EB-98608D9DEE89}"/>
              </a:ext>
            </a:extLst>
          </p:cNvPr>
          <p:cNvSpPr/>
          <p:nvPr/>
        </p:nvSpPr>
        <p:spPr>
          <a:xfrm>
            <a:off x="3648075" y="577172"/>
            <a:ext cx="8543925" cy="5648325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stA="0"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F4986-4867-4FB8-9DA7-FE8CA2CDD462}"/>
              </a:ext>
            </a:extLst>
          </p:cNvPr>
          <p:cNvSpPr txBox="1"/>
          <p:nvPr/>
        </p:nvSpPr>
        <p:spPr>
          <a:xfrm>
            <a:off x="5943599" y="1040674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98291-293B-48D8-AD8E-8C22B7610A2A}"/>
              </a:ext>
            </a:extLst>
          </p:cNvPr>
          <p:cNvSpPr txBox="1"/>
          <p:nvPr/>
        </p:nvSpPr>
        <p:spPr>
          <a:xfrm>
            <a:off x="6775269" y="18984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4F3F2-9637-4688-8092-0B5BF2F4452E}"/>
              </a:ext>
            </a:extLst>
          </p:cNvPr>
          <p:cNvSpPr txBox="1"/>
          <p:nvPr/>
        </p:nvSpPr>
        <p:spPr>
          <a:xfrm>
            <a:off x="6770910" y="22163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4BB9B-536F-44A6-9EE7-A820144FE42A}"/>
              </a:ext>
            </a:extLst>
          </p:cNvPr>
          <p:cNvSpPr txBox="1"/>
          <p:nvPr/>
        </p:nvSpPr>
        <p:spPr>
          <a:xfrm>
            <a:off x="6770911" y="27910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C1349-819D-47D8-85C2-21DCDACF0B71}"/>
              </a:ext>
            </a:extLst>
          </p:cNvPr>
          <p:cNvSpPr txBox="1"/>
          <p:nvPr/>
        </p:nvSpPr>
        <p:spPr>
          <a:xfrm>
            <a:off x="6766552" y="31089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1A5A8F-0C02-41DA-85FF-A4795FF70B55}"/>
              </a:ext>
            </a:extLst>
          </p:cNvPr>
          <p:cNvSpPr txBox="1"/>
          <p:nvPr/>
        </p:nvSpPr>
        <p:spPr>
          <a:xfrm>
            <a:off x="6770912" y="367936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1F687-05AA-470C-8CFC-F1624EF97A47}"/>
              </a:ext>
            </a:extLst>
          </p:cNvPr>
          <p:cNvSpPr txBox="1"/>
          <p:nvPr/>
        </p:nvSpPr>
        <p:spPr>
          <a:xfrm>
            <a:off x="6766553" y="399722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1ABECE-3547-4092-95A4-239863F29295}"/>
              </a:ext>
            </a:extLst>
          </p:cNvPr>
          <p:cNvSpPr txBox="1"/>
          <p:nvPr/>
        </p:nvSpPr>
        <p:spPr>
          <a:xfrm>
            <a:off x="6766554" y="4571989"/>
            <a:ext cx="38187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9A894-0C23-47FD-9C65-9A9FB90D9738}"/>
              </a:ext>
            </a:extLst>
          </p:cNvPr>
          <p:cNvSpPr txBox="1"/>
          <p:nvPr/>
        </p:nvSpPr>
        <p:spPr>
          <a:xfrm>
            <a:off x="6762195" y="4889847"/>
            <a:ext cx="3818705" cy="2923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3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</a:t>
            </a:r>
          </a:p>
        </p:txBody>
      </p:sp>
      <p:pic>
        <p:nvPicPr>
          <p:cNvPr id="17" name="גרפיקה 16">
            <a:extLst>
              <a:ext uri="{FF2B5EF4-FFF2-40B4-BE49-F238E27FC236}">
                <a16:creationId xmlns:a16="http://schemas.microsoft.com/office/drawing/2014/main" id="{E102C2F6-CAAD-4D62-883E-E4A8A48D9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3948" y="279392"/>
            <a:ext cx="2010193" cy="551033"/>
          </a:xfrm>
          <a:prstGeom prst="rect">
            <a:avLst/>
          </a:prstGeom>
        </p:spPr>
      </p:pic>
      <p:sp>
        <p:nvSpPr>
          <p:cNvPr id="19" name="אליפסה 18">
            <a:extLst>
              <a:ext uri="{FF2B5EF4-FFF2-40B4-BE49-F238E27FC236}">
                <a16:creationId xmlns:a16="http://schemas.microsoft.com/office/drawing/2014/main" id="{740191B7-DFF2-4EA9-B678-DE203C94E5A2}"/>
              </a:ext>
            </a:extLst>
          </p:cNvPr>
          <p:cNvSpPr/>
          <p:nvPr/>
        </p:nvSpPr>
        <p:spPr>
          <a:xfrm>
            <a:off x="10696575" y="191452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3" name="גרפיקה 22">
            <a:extLst>
              <a:ext uri="{FF2B5EF4-FFF2-40B4-BE49-F238E27FC236}">
                <a16:creationId xmlns:a16="http://schemas.microsoft.com/office/drawing/2014/main" id="{25F22165-EDCE-4937-967B-DD47A1F477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16674" y="2071380"/>
            <a:ext cx="406977" cy="372341"/>
          </a:xfrm>
          <a:prstGeom prst="rect">
            <a:avLst/>
          </a:prstGeom>
        </p:spPr>
      </p:pic>
      <p:sp>
        <p:nvSpPr>
          <p:cNvPr id="29" name="אליפסה 28">
            <a:extLst>
              <a:ext uri="{FF2B5EF4-FFF2-40B4-BE49-F238E27FC236}">
                <a16:creationId xmlns:a16="http://schemas.microsoft.com/office/drawing/2014/main" id="{BBF28DAE-7E13-489E-A9C7-D2BE1FCBD7D7}"/>
              </a:ext>
            </a:extLst>
          </p:cNvPr>
          <p:cNvSpPr/>
          <p:nvPr/>
        </p:nvSpPr>
        <p:spPr>
          <a:xfrm>
            <a:off x="10706100" y="282120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8EE92FA7-689C-483E-8426-4062A8B53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199" y="2978057"/>
            <a:ext cx="406977" cy="372341"/>
          </a:xfrm>
          <a:prstGeom prst="rect">
            <a:avLst/>
          </a:prstGeom>
        </p:spPr>
      </p:pic>
      <p:sp>
        <p:nvSpPr>
          <p:cNvPr id="38" name="אליפסה 37">
            <a:extLst>
              <a:ext uri="{FF2B5EF4-FFF2-40B4-BE49-F238E27FC236}">
                <a16:creationId xmlns:a16="http://schemas.microsoft.com/office/drawing/2014/main" id="{3FA7F660-639E-456E-8EBC-E0CF05638834}"/>
              </a:ext>
            </a:extLst>
          </p:cNvPr>
          <p:cNvSpPr/>
          <p:nvPr/>
        </p:nvSpPr>
        <p:spPr>
          <a:xfrm>
            <a:off x="10706789" y="371157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9" name="גרפיקה 38">
            <a:extLst>
              <a:ext uri="{FF2B5EF4-FFF2-40B4-BE49-F238E27FC236}">
                <a16:creationId xmlns:a16="http://schemas.microsoft.com/office/drawing/2014/main" id="{ADC433D3-D963-4157-8199-0CD3513C7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888" y="3868430"/>
            <a:ext cx="406977" cy="372341"/>
          </a:xfrm>
          <a:prstGeom prst="rect">
            <a:avLst/>
          </a:prstGeom>
        </p:spPr>
      </p:pic>
      <p:sp>
        <p:nvSpPr>
          <p:cNvPr id="41" name="אליפסה 40">
            <a:extLst>
              <a:ext uri="{FF2B5EF4-FFF2-40B4-BE49-F238E27FC236}">
                <a16:creationId xmlns:a16="http://schemas.microsoft.com/office/drawing/2014/main" id="{A7AB91ED-EAFD-410C-AE28-02CF4FCEEE4D}"/>
              </a:ext>
            </a:extLst>
          </p:cNvPr>
          <p:cNvSpPr/>
          <p:nvPr/>
        </p:nvSpPr>
        <p:spPr>
          <a:xfrm>
            <a:off x="10716314" y="4618252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42" name="גרפיקה 41">
            <a:extLst>
              <a:ext uri="{FF2B5EF4-FFF2-40B4-BE49-F238E27FC236}">
                <a16:creationId xmlns:a16="http://schemas.microsoft.com/office/drawing/2014/main" id="{1F9D1D91-159B-4FDF-8998-BDB39B7DF9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36413" y="4775107"/>
            <a:ext cx="406977" cy="37234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9" y="2057670"/>
            <a:ext cx="5370174" cy="358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מלבן 23">
            <a:extLst>
              <a:ext uri="{FF2B5EF4-FFF2-40B4-BE49-F238E27FC236}">
                <a16:creationId xmlns:a16="http://schemas.microsoft.com/office/drawing/2014/main" id="{187BB89C-8718-4D0A-B374-7DDBA75EB06F}"/>
              </a:ext>
            </a:extLst>
          </p:cNvPr>
          <p:cNvSpPr/>
          <p:nvPr/>
        </p:nvSpPr>
        <p:spPr>
          <a:xfrm>
            <a:off x="0" y="1423184"/>
            <a:ext cx="1737237" cy="1737237"/>
          </a:xfrm>
          <a:prstGeom prst="rect">
            <a:avLst/>
          </a:prstGeom>
          <a:solidFill>
            <a:srgbClr val="FEC84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17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3C7E0A3D-5C79-4F3E-B934-4DF6E87A326D}"/>
              </a:ext>
            </a:extLst>
          </p:cNvPr>
          <p:cNvSpPr/>
          <p:nvPr/>
        </p:nvSpPr>
        <p:spPr>
          <a:xfrm>
            <a:off x="6683829" y="0"/>
            <a:ext cx="5508171" cy="6858000"/>
          </a:xfrm>
          <a:prstGeom prst="rect">
            <a:avLst/>
          </a:prstGeom>
          <a:solidFill>
            <a:srgbClr val="1C355E"/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7145E-DFFC-4ECC-825F-95591CB9F6D2}"/>
              </a:ext>
            </a:extLst>
          </p:cNvPr>
          <p:cNvSpPr txBox="1"/>
          <p:nvPr/>
        </p:nvSpPr>
        <p:spPr>
          <a:xfrm>
            <a:off x="7084502" y="1040674"/>
            <a:ext cx="43672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200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בולטים</a:t>
            </a:r>
          </a:p>
        </p:txBody>
      </p:sp>
      <p:pic>
        <p:nvPicPr>
          <p:cNvPr id="9" name="גרפיקה 8">
            <a:extLst>
              <a:ext uri="{FF2B5EF4-FFF2-40B4-BE49-F238E27FC236}">
                <a16:creationId xmlns:a16="http://schemas.microsoft.com/office/drawing/2014/main" id="{570E8F8E-3381-4E8E-952B-3800F012B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33232474-9771-48DC-89EF-BD1D2B89C218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F18AD-7227-4C1D-BAA4-CD4E4DEAA260}"/>
              </a:ext>
            </a:extLst>
          </p:cNvPr>
          <p:cNvSpPr txBox="1"/>
          <p:nvPr/>
        </p:nvSpPr>
        <p:spPr>
          <a:xfrm>
            <a:off x="3914024" y="2692293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DDC465-6131-4D23-88DC-E754CE9DD503}"/>
              </a:ext>
            </a:extLst>
          </p:cNvPr>
          <p:cNvSpPr txBox="1"/>
          <p:nvPr/>
        </p:nvSpPr>
        <p:spPr>
          <a:xfrm>
            <a:off x="3538219" y="3014519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2E854C79-993B-4652-ADD7-1ADE8608523A}"/>
              </a:ext>
            </a:extLst>
          </p:cNvPr>
          <p:cNvSpPr/>
          <p:nvPr/>
        </p:nvSpPr>
        <p:spPr>
          <a:xfrm>
            <a:off x="4395164" y="1852613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3" name="גרפיקה 12">
            <a:extLst>
              <a:ext uri="{FF2B5EF4-FFF2-40B4-BE49-F238E27FC236}">
                <a16:creationId xmlns:a16="http://schemas.microsoft.com/office/drawing/2014/main" id="{61B44391-364C-42FE-8E2F-72C93F9154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15263" y="2009468"/>
            <a:ext cx="406977" cy="372341"/>
          </a:xfrm>
          <a:prstGeom prst="rect">
            <a:avLst/>
          </a:prstGeom>
        </p:spPr>
      </p:pic>
      <p:sp>
        <p:nvSpPr>
          <p:cNvPr id="23" name="מלבן 22">
            <a:extLst>
              <a:ext uri="{FF2B5EF4-FFF2-40B4-BE49-F238E27FC236}">
                <a16:creationId xmlns:a16="http://schemas.microsoft.com/office/drawing/2014/main" id="{62A7AADF-B6CA-4CD4-B530-57CA42972F2D}"/>
              </a:ext>
            </a:extLst>
          </p:cNvPr>
          <p:cNvSpPr/>
          <p:nvPr/>
        </p:nvSpPr>
        <p:spPr>
          <a:xfrm>
            <a:off x="3399801" y="1560401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0DAD4D3-E52A-4C2F-B44A-C1ADC9F8C549}"/>
              </a:ext>
            </a:extLst>
          </p:cNvPr>
          <p:cNvSpPr txBox="1"/>
          <p:nvPr/>
        </p:nvSpPr>
        <p:spPr>
          <a:xfrm>
            <a:off x="3912742" y="5155510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31731A-64FF-45F4-A5FD-F3FCB9CA33A0}"/>
              </a:ext>
            </a:extLst>
          </p:cNvPr>
          <p:cNvSpPr txBox="1"/>
          <p:nvPr/>
        </p:nvSpPr>
        <p:spPr>
          <a:xfrm>
            <a:off x="3536937" y="5477736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910254FF-5F13-44D2-BFA1-2437A10BF72A}"/>
              </a:ext>
            </a:extLst>
          </p:cNvPr>
          <p:cNvGrpSpPr/>
          <p:nvPr/>
        </p:nvGrpSpPr>
        <p:grpSpPr>
          <a:xfrm>
            <a:off x="4393882" y="4315830"/>
            <a:ext cx="657225" cy="657225"/>
            <a:chOff x="10696575" y="1914525"/>
            <a:chExt cx="657225" cy="657225"/>
          </a:xfrm>
        </p:grpSpPr>
        <p:sp>
          <p:nvSpPr>
            <p:cNvPr id="37" name="אליפסה 36">
              <a:extLst>
                <a:ext uri="{FF2B5EF4-FFF2-40B4-BE49-F238E27FC236}">
                  <a16:creationId xmlns:a16="http://schemas.microsoft.com/office/drawing/2014/main" id="{E8F30EC8-B871-49B1-8B66-716AD24CA99B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38" name="גרפיקה 37">
              <a:extLst>
                <a:ext uri="{FF2B5EF4-FFF2-40B4-BE49-F238E27FC236}">
                  <a16:creationId xmlns:a16="http://schemas.microsoft.com/office/drawing/2014/main" id="{933C740A-F541-4A6B-A1E2-AAC9457BB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36" name="מלבן 35">
            <a:extLst>
              <a:ext uri="{FF2B5EF4-FFF2-40B4-BE49-F238E27FC236}">
                <a16:creationId xmlns:a16="http://schemas.microsoft.com/office/drawing/2014/main" id="{9F2652BE-F411-4499-8754-3FDCC2DB71F9}"/>
              </a:ext>
            </a:extLst>
          </p:cNvPr>
          <p:cNvSpPr/>
          <p:nvPr/>
        </p:nvSpPr>
        <p:spPr>
          <a:xfrm>
            <a:off x="3398519" y="4023618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992A-C200-4998-8474-86C54D52C384}"/>
              </a:ext>
            </a:extLst>
          </p:cNvPr>
          <p:cNvSpPr txBox="1"/>
          <p:nvPr/>
        </p:nvSpPr>
        <p:spPr>
          <a:xfrm>
            <a:off x="7084502" y="2006163"/>
            <a:ext cx="4359380" cy="352788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ts val="2700"/>
              </a:lnSpc>
            </a:pP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dirty="0" err="1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dirty="0">
                <a:solidFill>
                  <a:schemeClr val="bg1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1090AB-9D5B-4F04-A67A-6E3660FE1C45}"/>
              </a:ext>
            </a:extLst>
          </p:cNvPr>
          <p:cNvSpPr txBox="1"/>
          <p:nvPr/>
        </p:nvSpPr>
        <p:spPr>
          <a:xfrm>
            <a:off x="1114212" y="2687935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9CE3C8-061C-4A4E-9869-FA202D055BA9}"/>
              </a:ext>
            </a:extLst>
          </p:cNvPr>
          <p:cNvSpPr txBox="1"/>
          <p:nvPr/>
        </p:nvSpPr>
        <p:spPr>
          <a:xfrm>
            <a:off x="738407" y="3010161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sp>
        <p:nvSpPr>
          <p:cNvPr id="65" name="אליפסה 64">
            <a:extLst>
              <a:ext uri="{FF2B5EF4-FFF2-40B4-BE49-F238E27FC236}">
                <a16:creationId xmlns:a16="http://schemas.microsoft.com/office/drawing/2014/main" id="{8FAC6962-36B9-4C85-B5BA-28AB8912EFED}"/>
              </a:ext>
            </a:extLst>
          </p:cNvPr>
          <p:cNvSpPr/>
          <p:nvPr/>
        </p:nvSpPr>
        <p:spPr>
          <a:xfrm>
            <a:off x="1595352" y="1848255"/>
            <a:ext cx="657225" cy="657225"/>
          </a:xfrm>
          <a:prstGeom prst="ellipse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66" name="גרפיקה 65">
            <a:extLst>
              <a:ext uri="{FF2B5EF4-FFF2-40B4-BE49-F238E27FC236}">
                <a16:creationId xmlns:a16="http://schemas.microsoft.com/office/drawing/2014/main" id="{7F843C2F-00FE-4896-B3E4-309D02F1C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5451" y="2005110"/>
            <a:ext cx="406977" cy="372341"/>
          </a:xfrm>
          <a:prstGeom prst="rect">
            <a:avLst/>
          </a:prstGeom>
        </p:spPr>
      </p:pic>
      <p:sp>
        <p:nvSpPr>
          <p:cNvPr id="67" name="מלבן 66">
            <a:extLst>
              <a:ext uri="{FF2B5EF4-FFF2-40B4-BE49-F238E27FC236}">
                <a16:creationId xmlns:a16="http://schemas.microsoft.com/office/drawing/2014/main" id="{FCC79386-B030-4AE2-8B3A-4853649D41D1}"/>
              </a:ext>
            </a:extLst>
          </p:cNvPr>
          <p:cNvSpPr/>
          <p:nvPr/>
        </p:nvSpPr>
        <p:spPr>
          <a:xfrm>
            <a:off x="599989" y="1556043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AD279D7-9C71-4024-9A3F-FBE70A8A0B17}"/>
              </a:ext>
            </a:extLst>
          </p:cNvPr>
          <p:cNvSpPr txBox="1"/>
          <p:nvPr/>
        </p:nvSpPr>
        <p:spPr>
          <a:xfrm>
            <a:off x="1121639" y="5151152"/>
            <a:ext cx="16195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בולט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242A498-4E23-4E39-9D48-061D6E8B1A39}"/>
              </a:ext>
            </a:extLst>
          </p:cNvPr>
          <p:cNvSpPr txBox="1"/>
          <p:nvPr/>
        </p:nvSpPr>
        <p:spPr>
          <a:xfrm>
            <a:off x="745834" y="5473378"/>
            <a:ext cx="23711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</a:t>
            </a:r>
          </a:p>
          <a:p>
            <a:pPr algn="ctr"/>
            <a:r>
              <a:rPr lang="he-IL" sz="14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בעברית המכיל מילים לפי</a:t>
            </a:r>
          </a:p>
        </p:txBody>
      </p:sp>
      <p:grpSp>
        <p:nvGrpSpPr>
          <p:cNvPr id="71" name="קבוצה 70">
            <a:extLst>
              <a:ext uri="{FF2B5EF4-FFF2-40B4-BE49-F238E27FC236}">
                <a16:creationId xmlns:a16="http://schemas.microsoft.com/office/drawing/2014/main" id="{6DB6D2D0-A416-4E11-AA1E-FFB058187E6C}"/>
              </a:ext>
            </a:extLst>
          </p:cNvPr>
          <p:cNvGrpSpPr/>
          <p:nvPr/>
        </p:nvGrpSpPr>
        <p:grpSpPr>
          <a:xfrm>
            <a:off x="1602779" y="4311472"/>
            <a:ext cx="657225" cy="657225"/>
            <a:chOff x="10696575" y="1914525"/>
            <a:chExt cx="657225" cy="657225"/>
          </a:xfrm>
        </p:grpSpPr>
        <p:sp>
          <p:nvSpPr>
            <p:cNvPr id="73" name="אליפסה 72">
              <a:extLst>
                <a:ext uri="{FF2B5EF4-FFF2-40B4-BE49-F238E27FC236}">
                  <a16:creationId xmlns:a16="http://schemas.microsoft.com/office/drawing/2014/main" id="{DD507E64-4468-4090-93EF-6B2313837D0D}"/>
                </a:ext>
              </a:extLst>
            </p:cNvPr>
            <p:cNvSpPr/>
            <p:nvPr/>
          </p:nvSpPr>
          <p:spPr>
            <a:xfrm>
              <a:off x="10696575" y="1914525"/>
              <a:ext cx="657225" cy="657225"/>
            </a:xfrm>
            <a:prstGeom prst="ellipse">
              <a:avLst/>
            </a:prstGeom>
            <a:solidFill>
              <a:srgbClr val="FEC8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pic>
          <p:nvPicPr>
            <p:cNvPr id="74" name="גרפיקה 73">
              <a:extLst>
                <a:ext uri="{FF2B5EF4-FFF2-40B4-BE49-F238E27FC236}">
                  <a16:creationId xmlns:a16="http://schemas.microsoft.com/office/drawing/2014/main" id="{1F264F7E-9DC7-4D4E-BE68-965A4FCFB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674" y="2071380"/>
              <a:ext cx="406977" cy="372341"/>
            </a:xfrm>
            <a:prstGeom prst="rect">
              <a:avLst/>
            </a:prstGeom>
          </p:spPr>
        </p:pic>
      </p:grpSp>
      <p:sp>
        <p:nvSpPr>
          <p:cNvPr id="72" name="מלבן 71">
            <a:extLst>
              <a:ext uri="{FF2B5EF4-FFF2-40B4-BE49-F238E27FC236}">
                <a16:creationId xmlns:a16="http://schemas.microsoft.com/office/drawing/2014/main" id="{0D2B9982-C4DB-46FD-B837-2CBAD9A6F845}"/>
              </a:ext>
            </a:extLst>
          </p:cNvPr>
          <p:cNvSpPr/>
          <p:nvPr/>
        </p:nvSpPr>
        <p:spPr>
          <a:xfrm>
            <a:off x="607416" y="4019260"/>
            <a:ext cx="2647950" cy="2322777"/>
          </a:xfrm>
          <a:prstGeom prst="rect">
            <a:avLst/>
          </a:prstGeom>
          <a:noFill/>
          <a:ln w="44450">
            <a:solidFill>
              <a:srgbClr val="D3D3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10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גרפיקה 1">
            <a:extLst>
              <a:ext uri="{FF2B5EF4-FFF2-40B4-BE49-F238E27FC236}">
                <a16:creationId xmlns:a16="http://schemas.microsoft.com/office/drawing/2014/main" id="{5CE49F21-1245-47DA-AB81-FB00E847C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521" y="792482"/>
            <a:ext cx="10431521" cy="5303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9EF08E-279A-4F24-9FBC-5C8F46FA66BF}"/>
              </a:ext>
            </a:extLst>
          </p:cNvPr>
          <p:cNvSpPr txBox="1"/>
          <p:nvPr/>
        </p:nvSpPr>
        <p:spPr>
          <a:xfrm>
            <a:off x="3341915" y="1592181"/>
            <a:ext cx="5508171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כותרת משנה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335F9-3A7D-456A-827A-75A3AF21DA48}"/>
              </a:ext>
            </a:extLst>
          </p:cNvPr>
          <p:cNvSpPr txBox="1"/>
          <p:nvPr/>
        </p:nvSpPr>
        <p:spPr>
          <a:xfrm>
            <a:off x="1717084" y="2846400"/>
            <a:ext cx="8757832" cy="237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חוללו לכם טקסט חסר משמעות בעברית המכיל מילים לפי נושא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 מילים לפי נושא הפרויקט עליו אתם עובדים. '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לורם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איפסום' הוא מלל שמשמש כממלא מקום ומיועד לבדיקת הפונט </a:t>
            </a:r>
            <a:r>
              <a:rPr lang="he-IL" sz="2200" dirty="0" err="1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והלייאאוט</a:t>
            </a: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 שלכם והתאמתם למוצר הסופי.</a:t>
            </a:r>
          </a:p>
          <a:p>
            <a:pPr algn="ctr">
              <a:lnSpc>
                <a:spcPts val="3000"/>
              </a:lnSpc>
            </a:pPr>
            <a:r>
              <a:rPr lang="he-IL" sz="2200" dirty="0">
                <a:solidFill>
                  <a:srgbClr val="1C355E"/>
                </a:solidFill>
                <a:latin typeface="Open Sans Hebrew" panose="00000500000000000000" pitchFamily="2" charset="-79"/>
                <a:cs typeface="Open Sans Hebrew" panose="00000500000000000000" pitchFamily="2" charset="-79"/>
              </a:rPr>
              <a:t>מילים לפי נושא הפרויקט עליו אתם עובדים. </a:t>
            </a:r>
          </a:p>
        </p:txBody>
      </p:sp>
      <p:pic>
        <p:nvPicPr>
          <p:cNvPr id="8" name="גרפיקה 7">
            <a:extLst>
              <a:ext uri="{FF2B5EF4-FFF2-40B4-BE49-F238E27FC236}">
                <a16:creationId xmlns:a16="http://schemas.microsoft.com/office/drawing/2014/main" id="{575A78D6-A271-4CA4-9A85-6DE8F89C1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3914" y="638286"/>
            <a:ext cx="2010193" cy="551033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3E43F701-14F0-4FF1-87A1-7F767F2C2880}"/>
              </a:ext>
            </a:extLst>
          </p:cNvPr>
          <p:cNvSpPr/>
          <p:nvPr/>
        </p:nvSpPr>
        <p:spPr>
          <a:xfrm>
            <a:off x="1" y="712753"/>
            <a:ext cx="402098" cy="402098"/>
          </a:xfrm>
          <a:prstGeom prst="rect">
            <a:avLst/>
          </a:prstGeom>
          <a:solidFill>
            <a:srgbClr val="FEC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127552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297</Words>
  <Application>Microsoft Office PowerPoint</Application>
  <PresentationFormat>מסך רחב</PresentationFormat>
  <Paragraphs>34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2" baseType="lpstr">
      <vt:lpstr>Open Sans Hebrew</vt:lpstr>
      <vt:lpstr>Arial</vt:lpstr>
      <vt:lpstr>Calibri</vt:lpstr>
      <vt:lpstr>Times New Roman</vt:lpstr>
      <vt:lpstr>Calibri Light</vt:lpstr>
      <vt:lpstr>Open Sans Hebrew Extra Bold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Hagar Erez</dc:creator>
  <cp:lastModifiedBy>אשרת גלס</cp:lastModifiedBy>
  <cp:revision>20</cp:revision>
  <dcterms:created xsi:type="dcterms:W3CDTF">2019-11-29T13:39:10Z</dcterms:created>
  <dcterms:modified xsi:type="dcterms:W3CDTF">2019-12-26T13:42:00Z</dcterms:modified>
</cp:coreProperties>
</file>