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Hebrew" panose="020B0604020202020204" charset="-79"/>
      <p:regular r:id="rId15"/>
      <p:bold r:id="rId16"/>
    </p:embeddedFont>
    <p:embeddedFont>
      <p:font typeface="Open Sans Hebrew Extra Bold" panose="020B06040202020202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כ"ט/חשון/תשפ"ב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6" y="457853"/>
            <a:ext cx="5651863" cy="565186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ניהול מערכות בריאות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640B2EC-AAC3-4BB3-A925-5971449B6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26653" r="192" b="45611"/>
          <a:stretch/>
        </p:blipFill>
        <p:spPr>
          <a:xfrm>
            <a:off x="1694577" y="1303658"/>
            <a:ext cx="9345336" cy="1733551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91072BA-0345-4D73-B5FF-FF992102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1942DE1-E506-44AF-A5A9-749F282866D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D3853-1AB7-42E2-803B-6485D838CC6C}"/>
              </a:ext>
            </a:extLst>
          </p:cNvPr>
          <p:cNvSpPr txBox="1"/>
          <p:nvPr/>
        </p:nvSpPr>
        <p:spPr>
          <a:xfrm>
            <a:off x="5935701" y="3527783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61FFE-0794-4B70-B8C5-03406406B12D}"/>
              </a:ext>
            </a:extLst>
          </p:cNvPr>
          <p:cNvSpPr txBox="1"/>
          <p:nvPr/>
        </p:nvSpPr>
        <p:spPr>
          <a:xfrm>
            <a:off x="838196" y="4527155"/>
            <a:ext cx="10596977" cy="1450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C95D58-40EF-4B0C-B6ED-AF2C430A31F1}"/>
              </a:ext>
            </a:extLst>
          </p:cNvPr>
          <p:cNvSpPr/>
          <p:nvPr/>
        </p:nvSpPr>
        <p:spPr>
          <a:xfrm>
            <a:off x="11789902" y="3681778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9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BA58-5CB8-4CEC-A7C5-900B0E617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8"/>
          <a:stretch/>
        </p:blipFill>
        <p:spPr>
          <a:xfrm flipH="1">
            <a:off x="-1" y="-16254"/>
            <a:ext cx="5808185" cy="6874253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648075" y="590550"/>
            <a:ext cx="8543925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685321B8-E61E-42B6-B53B-70E5984AC911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366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Open Sans Hebrew</vt:lpstr>
      <vt:lpstr>Calibri</vt:lpstr>
      <vt:lpstr>Calibri Light</vt:lpstr>
      <vt:lpstr>Open Sans Hebrew Extra Bold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נעה לנצנר</cp:lastModifiedBy>
  <cp:revision>16</cp:revision>
  <dcterms:created xsi:type="dcterms:W3CDTF">2019-11-29T13:39:10Z</dcterms:created>
  <dcterms:modified xsi:type="dcterms:W3CDTF">2021-11-04T08:01:01Z</dcterms:modified>
</cp:coreProperties>
</file>